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-90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393348B7-1E88-4CDE-B2FB-8B0E4FD78CFB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51C1265A-B2B3-4840-870A-6C7C507A1E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Application Window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main window of an application that is not document-based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Dialog Box Launcher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small icon in the bottom right corner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Document Window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window with files data that people create and store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Something used to store other files and stuff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42583" y="3244334"/>
            <a:ext cx="2058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File Compatibility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ability to open and work with files without a format conflict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File Extension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group of letters occurring after a period in a file name, indicating the purpose or contents of the file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 An icon on a computer that you use to access a other things.  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I-Beam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I thing the arrow turns into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Interception Point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Point of intersection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Open A Document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Open it to </a:t>
            </a:r>
            <a:r>
              <a:rPr lang="en-US" dirty="0" smtClean="0"/>
              <a:t>get to other things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dirty="0" smtClean="0"/>
              <a:t>ath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route the operation system uses to locate a document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dirty="0" smtClean="0"/>
              <a:t>ibbon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bar on top of the word and power point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Save A Document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copy </a:t>
            </a:r>
            <a:r>
              <a:rPr lang="en-US" dirty="0" smtClean="0"/>
              <a:t>data to </a:t>
            </a:r>
            <a:r>
              <a:rPr lang="en-US" dirty="0" smtClean="0"/>
              <a:t>a folder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ScreenTip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small message that appears when the mouse </a:t>
            </a:r>
            <a:r>
              <a:rPr lang="en-US" dirty="0" smtClean="0"/>
              <a:t>moves </a:t>
            </a:r>
            <a:r>
              <a:rPr lang="en-US" dirty="0" smtClean="0"/>
              <a:t>over something like a </a:t>
            </a:r>
            <a:r>
              <a:rPr lang="en-US" dirty="0" smtClean="0"/>
              <a:t>button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Scroll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71</TotalTime>
  <Words>167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Brooklet</vt:lpstr>
      <vt:lpstr>Vocabulary Review</vt:lpstr>
      <vt:lpstr>Slide 2</vt:lpstr>
      <vt:lpstr>Vocabulary Review</vt:lpstr>
      <vt:lpstr>Vocabulary Review</vt:lpstr>
      <vt:lpstr>Vocabulary Review</vt:lpstr>
      <vt:lpstr>Vocabulary Review</vt:lpstr>
      <vt:lpstr>Vocabulary Review</vt:lpstr>
      <vt:lpstr>Vocabulary 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Review</dc:title>
  <dc:creator>stu455</dc:creator>
  <cp:lastModifiedBy>stu455</cp:lastModifiedBy>
  <cp:revision>7</cp:revision>
  <dcterms:created xsi:type="dcterms:W3CDTF">2011-09-14T13:18:26Z</dcterms:created>
  <dcterms:modified xsi:type="dcterms:W3CDTF">2011-09-15T13:43:40Z</dcterms:modified>
</cp:coreProperties>
</file>